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WorldGrid 环境感知视频系统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项目背景：环境数据的视觉表达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项目目标：让环境变化成为画面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系统架构：从创意规则到现场播放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状态系统：四状态与九状态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视频生成：锁定画面，再组织运动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运行控制台：环境调度、播放与投屏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方案比较：AI 视频与 UE 的表达机制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方案比较：AI 视频与 UE 的实施流程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投入比较：首次建设与后续主题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制作流程：六阶段创作与三语支持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开发成果：完整生产与运行系统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成果验证：循环、迁移与连续播放
放映时点击视频区域播放，视频已嵌入文件。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成本：九状态视频的完整模型调用预算
GPT 文字 ↗: https://developers.cloudflare.com/changelog/post/2026-08-19-gpt-5-6-sol-discount/
GPT 图片 ↗: https://developers.openai.com/api/docs/models/gpt-image-2.5-sunburst
MiniMax ↗: https://platform.minimax.io/docs/guides/pricing-paygo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结论：完整链路已经运行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video" Target="../media/media-13-2.mp4"/><Relationship Id="rId3" Type="http://schemas.microsoft.com/office/2007/relationships/media" Target="../media/media-13-2.mp4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hw/6g96vvwj7mj45yd7cvzw2km00000gn/T/worldgrid-ppt-y2cmgX/slide-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hw/6g96vvwj7mj45yd7cvzw2km00000gn/T/worldgrid-ppt-y2cmgX/slide-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hw/6g96vvwj7mj45yd7cvzw2km00000gn/T/worldgrid-ppt-y2cmgX/slide-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hw/6g96vvwj7mj45yd7cvzw2km00000gn/T/worldgrid-ppt-y2cmgX/slide-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hw/6g96vvwj7mj45yd7cvzw2km00000gn/T/worldgrid-ppt-y2cmgX/slide-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hw/6g96vvwj7mj45yd7cvzw2km00000gn/T/worldgrid-ppt-y2cmgX/slide-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hw/6g96vvwj7mj45yd7cvzw2km00000gn/T/worldgrid-ppt-y2cmgX/slide-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hw/6g96vvwj7mj45yd7cvzw2km00000gn/T/worldgrid-ppt-y2cmgX/slide-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hw/6g96vvwj7mj45yd7cvzw2km00000gn/T/worldgrid-ppt-y2cmgX/slide-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hw/6g96vvwj7mj45yd7cvzw2km00000gn/T/worldgrid-ppt-y2cmgX/slide-1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hw/6g96vvwj7mj45yd7cvzw2km00000gn/T/worldgrid-ppt-y2cmgX/slide-1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hw/6g96vvwj7mj45yd7cvzw2km00000gn/T/worldgrid-ppt-y2cmgX/slide-1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hw/6g96vvwj7mj45yd7cvzw2km00000gn/T/worldgrid-ppt-y2cmgX/slide-1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Media 0">
            <a:hlinkClick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0784" y="1911787"/>
            <a:ext cx="7669173" cy="431387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hw/6g96vvwj7mj45yd7cvzw2km00000gn/T/worldgrid-ppt-y2cmgX/slide-1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hw/6g96vvwj7mj45yd7cvzw2km00000gn/T/worldgrid-ppt-y2cmgX/slide-1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WorldGrid 项目汇报</dc:title>
  <dc:subject>网页汇报快照，包含离线播放视频</dc:subject>
  <dc:creator>WorldGrid</dc:creator>
  <cp:lastModifiedBy>WorldGrid</cp:lastModifiedBy>
  <cp:revision>1</cp:revision>
  <dcterms:created xsi:type="dcterms:W3CDTF">2026-09-23T14:17:07Z</dcterms:created>
  <dcterms:modified xsi:type="dcterms:W3CDTF">2026-09-23T14:17:07Z</dcterms:modified>
</cp:coreProperties>
</file>